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Телеграм-бот для здорового питания: "@healthy_food_rus_bot"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Добро пожаловать в мир здорового питания! "@healthy_food_rus_bot" - ваш личный помощник в достижении целей по питанию.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419" y="626507"/>
            <a:ext cx="7695962" cy="1149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Перспективы развития и улучшения бота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210419" y="2189321"/>
            <a:ext cx="3692843" cy="682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6555105" y="3130391"/>
            <a:ext cx="300347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Расширение функционала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10419" y="3541633"/>
            <a:ext cx="3692843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Добавление новых функций, например, трекера питания или интеграции с другими приложениями.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3538" y="2189321"/>
            <a:ext cx="3692843" cy="682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10910768" y="3130391"/>
            <a:ext cx="229838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Улучшение ИИ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213538" y="3541633"/>
            <a:ext cx="3692843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Постоянное совершенствование искусственного интеллекта для более точного и персонализированного анализа и рекомендаций.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10419" y="5589032"/>
            <a:ext cx="3692843" cy="682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6907649" y="6530102"/>
            <a:ext cx="229838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Новые языки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210419" y="6941344"/>
            <a:ext cx="3692843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Добавление поддержки новых языков для расширения аудитории бота.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2688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Введение в здоровое питание и роль технологий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Здоровое питание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05300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Правильное питание играет решающую роль в поддержании здоровья. Это основа для повышения энергии, укрепления иммунитета и улучшения общего самочувствия.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Технологии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05300"/>
            <a:ext cx="615005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Технологии стали неотъемлемой частью нашей жизни. С помощью приложений и ботов мы можем получить доступ к информации, поддержке и инструментам для достижения целей, в том числе, в питании.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658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362" y="3496270"/>
            <a:ext cx="843117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Возможности и функционал бота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2362" y="4734758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2983" y="4839772"/>
            <a:ext cx="114419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7336" y="4734758"/>
            <a:ext cx="318325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Индивидуальный подход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47336" y="5190768"/>
            <a:ext cx="5653326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Учитывая ваш образ жизни, предпочтения и цели.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29857" y="4734758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98331" y="4839772"/>
            <a:ext cx="17883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174831" y="473475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Создание меню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174831" y="5190768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помогает создать рацион питания, отвечающий вашим потребностям.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2362" y="6411516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1550" y="6516529"/>
            <a:ext cx="17728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47336" y="6411516"/>
            <a:ext cx="260687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Продуктовые списки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47336" y="6867525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По составленному меню бот создаёт список продуктов с учётом бюджета.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7429857" y="6411516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94640" y="6516529"/>
            <a:ext cx="18621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174831" y="6411516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Поиск рецептов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174831" y="6867525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предлагает рецепты блюд с пошаговыми инструкциями и фото.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43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621" y="3734872"/>
            <a:ext cx="13071158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Персонализация питания: учёт диет, аллергий и предпочтений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79621" y="5306497"/>
            <a:ext cx="4208621" cy="1972508"/>
          </a:xfrm>
          <a:prstGeom prst="roundRect">
            <a:avLst>
              <a:gd name="adj" fmla="val 47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9888" y="5536763"/>
            <a:ext cx="346995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Веганство и вегетарианство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09888" y="5979676"/>
            <a:ext cx="3748087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учитывает растительные диеты и предлагает меню с ограничением животных продуктов.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0889" y="5306497"/>
            <a:ext cx="4208621" cy="1972508"/>
          </a:xfrm>
          <a:prstGeom prst="roundRect">
            <a:avLst>
              <a:gd name="adj" fmla="val 47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1156" y="5536763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Аллергии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441156" y="5979676"/>
            <a:ext cx="3748087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учитывает индивидуальные аллергии на продукты и создаёт меню, исключая аллергены.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2158" y="5306497"/>
            <a:ext cx="4208621" cy="1972508"/>
          </a:xfrm>
          <a:prstGeom prst="roundRect">
            <a:avLst>
              <a:gd name="adj" fmla="val 47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2424" y="5536763"/>
            <a:ext cx="247495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Предпочтения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72424" y="5979676"/>
            <a:ext cx="3748087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учитывает предпочтения в вкусах и кулинарных традициях.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156" y="837724"/>
            <a:ext cx="7720489" cy="112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Использование искусственного интеллекта в работе бота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156" y="2272665"/>
            <a:ext cx="508397" cy="5083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8156" y="2984421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Анализ данных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98156" y="3388757"/>
            <a:ext cx="3707725" cy="1626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использует ИИ для анализа данных о пользователях, чтобы понять их потребности и предоставить персонализированные рекомендации.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919" y="2272665"/>
            <a:ext cx="508397" cy="5083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0919" y="2984421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Подбор меню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210919" y="3388757"/>
            <a:ext cx="3707725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ИИ помогает в подборе меню, учитывая диеты, аллергии и предпочтения пользователя.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156" y="5625227"/>
            <a:ext cx="508397" cy="5083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8156" y="6336983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Ответы на вопросы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98156" y="6741319"/>
            <a:ext cx="370772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может отвечать на вопросы о питании и здоровье.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1239131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Достижение целей в диетах с помощью бота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1813" y="2850356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2275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Постановка целей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718554"/>
            <a:ext cx="811875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Определить цели, связанные с питанием, например, сброс веса или набор мышечной массы.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190" y="4457581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Планирование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752499"/>
            <a:ext cx="647438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создаёт план питания с учётом целей пользователя.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905" y="6294001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Мониторинг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следит за прогрессом и помогает корректировать план при необходимости.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0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753" y="3014067"/>
            <a:ext cx="10098048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Формирование правильного режима питания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91753" y="5774412"/>
            <a:ext cx="13246894" cy="22860"/>
          </a:xfrm>
          <a:prstGeom prst="roundRect">
            <a:avLst>
              <a:gd name="adj" fmla="val 363131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3942517" y="5082719"/>
            <a:ext cx="22860" cy="691753"/>
          </a:xfrm>
          <a:prstGeom prst="roundRect">
            <a:avLst>
              <a:gd name="adj" fmla="val 363131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3731657" y="5552063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904655" y="5642670"/>
            <a:ext cx="9858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856071" y="3859530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Завтрак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89397" y="4252555"/>
            <a:ext cx="6129338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помогает составить питательный и вкусный завтрак, который задаёт правильный тон на весь день.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651" y="5774353"/>
            <a:ext cx="22860" cy="691753"/>
          </a:xfrm>
          <a:prstGeom prst="roundRect">
            <a:avLst>
              <a:gd name="adj" fmla="val 363131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7092791" y="5552063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8048" y="5642670"/>
            <a:ext cx="15418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217206" y="6663809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Обед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250531" y="7056834"/>
            <a:ext cx="6129338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предлагает здоровые и удовлетворяющие ваши потребности варианты обедов.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664785" y="5082719"/>
            <a:ext cx="22860" cy="691753"/>
          </a:xfrm>
          <a:prstGeom prst="roundRect">
            <a:avLst>
              <a:gd name="adj" fmla="val 363131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3926" y="5552063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9777" y="5642670"/>
            <a:ext cx="15287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578340" y="3859530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Ужин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611666" y="4252555"/>
            <a:ext cx="6129338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помогает составить лёгкий и питательный ужин, способствующий хорошему сну.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607100"/>
            <a:ext cx="7601902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Ответы на вопросы о здоровом образе жизни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49" y="2161461"/>
            <a:ext cx="1101566" cy="19359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9413" y="2381726"/>
            <a:ext cx="248947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Питание и здоровье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89413" y="2819876"/>
            <a:ext cx="6169938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может отвечать на вопросы о связи питания и здоровья, например, о влиянии питания на иммунитет, сердце и другие органы.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49" y="4097417"/>
            <a:ext cx="1101566" cy="17624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9413" y="4317683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Диеты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689413" y="4755833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может предоставить информацию о различных диетах и их преимуществах и недостатках.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49" y="5859899"/>
            <a:ext cx="1101566" cy="17624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9413" y="6080165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Продукты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89413" y="6518315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Бот может рассказать о питательной ценности разных продуктов и их влиянии на организм.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93790"/>
            <a:ext cx="120742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Отзывы и обратная связь от пользователей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973342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1545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Отзывы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6645592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Пользователи могут оставлять отзывы о работе бота и делиться своим опытом.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1973342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1545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Обратная связь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500342" y="6645592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Пользователи могут делиться своими предложениями по улучшению функционала бота.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2024-12-22T22:02:41Z</dcterms:created>
  <dcterms:modified xsi:type="dcterms:W3CDTF">2024-12-22T22:02:41Z</dcterms:modified>
</cp:coreProperties>
</file>